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DLPポータブルミニプロジェクター mitemi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約W75×H34×D75(mm)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約190g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■製品特徴・Wi-Fi・Android 7.1・バッテリー容量 4200mAh 3.7V (バッテリー充電時間:約3.5時間,使用時間:3時間 ※仕様状況により異なります)・内蔵メモリー8GB・台形補正(マニュアル)・ピント調整(マニュアル)・アスペクト比 16:9・内蔵スピーカー(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4Ω2W)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とっても可愛らしい手の平サイズながら迫力の最大150インチ画面がどこでも楽しめるポータブルミニプロジェクター。Android搭載で本機単体でネット動画の鑑賞も可能です。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2026-07-01T07:56:19Z</dcterms:modified>
</cp:coreProperties>
</file>