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LEDプロジェクター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約W270×H105×D220(mm)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約1810g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■製品特徴・5.0inch LCD+LED・360°反転機能・台形補正・ピント調整・アスペクト比 4:3/16:9・内蔵スピーカー・USB×2/HDMI×2/Audio-in/Audio-out/Video/PC-RGB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・プロジェクター本体・リモコン(電池別売)・電源ケーブル・オーディオケーブル・VGAケーブル・取扱説明書/保証書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最大120インチの大迫力で投影できるLEDプロジェクター。鮮やかな映像で手軽にホームシアターを楽しめます。HDMIやUSB,Audio、Video、PCとインターフェースも豊富。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2026-07-01T08:14:34Z</dcterms:modified>
</cp:coreProperties>
</file>