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小型LEDホームプロジェクター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約W130×D120×H158mm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約855g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・レンズカバー・電源アダプタ 100V 50/60Hz(ケーブル長:約150cm)・HDMIケーブル(ケーブル長:約100cm)・AVケーブル(ケーブル長:約100cm/入力1ピン・出力3ピン)・リモコン(単4形乾電池×2本 ※別売)・取扱説明書/保証書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小型で軽量だから持ち運びも楽々で、観たいときに観たい場所で使えるホームプロジェクター。投影サイズ30〜150インチと大迫力！スマホからゲーム機まで対応機器も豊富で使い勝手抜群！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2026-07-01T08:34:22Z</dcterms:modified>
</cp:coreProperties>
</file>