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FullHD LEDホームプロジェクター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約W130×D179×H180mm ※突起部含まず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約1350g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・電源アダプタ(ケーブル長:約156cm)・電源ケーブル100V 50/60Hz(ケーブル長:約143cm)・HDMIケーブル(ケーブル長:約100cm)・AVケーブル(ケーブル長:約100cm/入力1ピン・出力3ピン)・リモコン(単4形乾電池×2本 ※電池別売)・三脚・取扱説明書/保証書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重量約1350gと非常に軽量なため、好きな場所に手軽に持ち運んで簡単に使うことができるLEDホームプロジェクター。投影サイズ25〜150インチと大迫力で映像を楽しめます。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2026-07-01T08:47:18Z</dcterms:modified>
</cp:coreProperties>
</file>