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DVDプレーヤー一体型プロジェクター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全3色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約W205×H95×D160(mm)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約1035g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・レンズカバー・電源アダプター 100V 50/60Hz (ケーブル長さ:約1.5m)・AVケーブル (ケーブル長さ:約1.5m/入力1ピン・出力3ピン)・リモコン (単4形乾電池×2本/別売)・取扱説明書/保証書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DVDを観られるプロジェクターです。もちろんPCをはじめとする多種メディアからも投影可能で、投影サイズは30〜最大150インチ！本体カラーは全3色展開から選択可能です。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2026-07-01T08:12:44Z</dcterms:modified>
</cp:coreProperties>
</file>