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DVDプレーヤー一体型プロジェクター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ABS+PC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約W205×H95×D160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約985g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・レンズカバー・電源アダプター 100V 50/60Hz (ケーブル長さ:約1.5m)・AVケーブル (ケーブル長さ:約1.5m/入力1ピン・出力3ピン)・リモコン (単4形乾電池×2本/別売)・取扱説明書/保証書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DVDを観ることもできるプロジェクターです。もちろんPCをはじめとする多種メディアからも投影可能で、投影サイズは30〜最大150インチ！スピーカー内蔵も高ポイント！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2026-07-01T08:04:05Z</dcterms:modified>
</cp:coreProperties>
</file>