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折り畳み式プロジェクタースクリーン/100インチ/16:9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約W221×H125cm ※最厚部(ハトメ部分)約3mm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約260g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・投影面サイズ:約W216×H120cm・アスペクト比:16:9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取扱説明書/保証書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100インチサイズのプロジェクター用スクリーンです。軽量な上、ハトメ穴付きのため、壁に画びょうで設置することが可能な上、折りたたみ式で使わないときはコンパクトに収納できて便利です。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