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2ドア20L冷温庫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外装：PP、ABS 断熱材：PU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(高さ)約482×(幅)約284×(奥行)320mm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容量 : 20L(庫内容量:約18L /上部:約6L/下部:約12L)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約5.4kg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AC電源コード、DC電源コード、水受けトレイ、取扱説明書(保証書)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庫内の温度をひと目で確認できるLEDディスプレイ搭載の、2ドア20L冷蔵庫。温度設定は保冷-9℃から、保温60℃まで可能。ACアダプターとDCアダプター付属で車内でも使えます。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