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サイクルドライブレコーダー/2K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ABS+PC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約W35×L117×H27mm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105g(付属品一式取付時/約213g)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・画像解像度:2560×1440P/1920×1080P/1280×720P・フレームレート:30fps・カメラ:368万画素CMOS・視野角:対角130°、水平120°、垂直64°・ファイル形式:動画/MP4 静止画/JPG・防水・防塵性能:IP65・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他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2K録画が可能な、自転車用のドライブレコーダーです。IP65防水防塵仕様で急な雨でも安心な上、WDR搭載で夜間でも綺麗に撮影が可能。専用アプリでスマホと連携できる点も◎！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2026-07-02T08:07:27Z</dcterms:modified>
</cp:coreProperties>
</file>