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サイクルドライブレコーダー/FHD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ABS+PC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約W35×L117×H27mm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105g(付属品一式取付時/約213g)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・画像解像度:1920×1080P・フレームレート:30fps・カメラ:207万画素CMOS・視野角:対角125°、水平120°、垂直64°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他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フルHD録画が可能な、自転車用のドライブレコーダーです。IP65防水防塵仕様で急な雨でも安心な上、WDR搭載で夜間でも綺麗に撮影が可能。専用アプリでスマホと連携できる点も◎！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2026-07-02T08:03:38Z</dcterms:modified>
</cp:coreProperties>
</file>