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65W スーパーパワーカーチャージャー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アルミニウム合金、ABS樹脂、ポリカーボネート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約W36×H87×D36mm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約54g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・カーチャージャー本体・取扱説明書/保証書※充電用ケーブルは付属しておりません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Type-CとUSBType-Aの2ポート搭載したカーチャージャー。スマホもノートPCも車内で同時充電可能。車で移動が多いお仕事の方などには非常に強い味方です。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</Words>
  <Application>Microsoft Office PowerPoint</Application>
  <PresentationFormat>画面に合わせる (16:9)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2026-07-01T06:27:02Z</dcterms:modified>
</cp:coreProperties>
</file>