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とにかく小さいブロワー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 、PP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ノズル無し:約W75×H135×D38mm ノズル有り:約W125×H135×D38</a:t>
            </a:r>
            <a:r>
              <a:rPr lang="en-US" altLang="ja-JP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mm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約198g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高速噴射ボタン(手動)・オートボタン(弱・中・強) ※4段階風速切り替え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コンパクトなポケットサイズで持ち運びもしやすい小型ブロアーです。デスク周りや車内の掃除などにはとっても便利ですし、暑い夏場はハンディファンとしても利用可能です。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2026-07-01T05:37:36Z</dcterms:modified>
</cp:coreProperties>
</file>