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紛失防止タグ付き自転車ベル タグベル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タグ：ABS樹脂ベル：アルミ合金、ABS樹脂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約タグ W32×D32×H9.6mm/ベル W40×D40×H60mm(突起物除く)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約タグ8g/ベル26g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・通信方式:Bluetooth5.0・アプリ:Apple「探す」・スピーカー:内蔵(アラーム再生)・電 池:CR2032 コイン型リチウム電池・連続使用時間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:約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iPhoneの「探す」アプリのマップ上で、大切な自転車の位置を表示できる盗難対策用自転車ベル。タグから離れると通知が届き、アプリとタグが離れると内臓スピーカーで音が鳴ります。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2026-07-02T08:13:01Z</dcterms:modified>
</cp:coreProperties>
</file>