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70" r:id="rId3"/>
    <p:sldMasterId id="2147483671" r:id="rId4"/>
  </p:sldMasterIdLst>
  <p:notesMasterIdLst>
    <p:notesMasterId r:id="rId5"/>
  </p:notesMasterIdLst>
  <p:sldIdLst>
    <p:sldId id="256" r:id="rId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9" name="Google Shape;129;g3ee9a3f9409_2_7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g3ee9a3f9409_2_7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 スライド" type="title">
  <p:cSld name="TITLE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/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14"/>
          <p:cNvSpPr txBox="1"/>
          <p:nvPr>
            <p:ph idx="1" type="subTitle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59" name="Google Shape;59;p1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rotWithShape="0" algn="tl" dir="2700000" dist="508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コンテンツ" type="obj">
  <p:cSld name="OBJECT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5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" name="Google Shape;67;p15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5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15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セクション見出し" type="secHead">
  <p:cSld name="SECTION_HEADER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/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6"/>
          <p:cNvSpPr txBox="1"/>
          <p:nvPr>
            <p:ph idx="1" type="body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73" name="Google Shape;73;p16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6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6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つのコンテンツ" type="twoObj">
  <p:cSld name="TWO_OBJECTS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7"/>
          <p:cNvSpPr txBox="1"/>
          <p:nvPr>
            <p:ph idx="1" type="body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" name="Google Shape;79;p17"/>
          <p:cNvSpPr txBox="1"/>
          <p:nvPr>
            <p:ph idx="2" type="body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" name="Google Shape;80;p17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7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7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比較" type="twoTxTwoObj">
  <p:cSld name="TWO_OBJECTS_WITH_TEX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/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8"/>
          <p:cNvSpPr txBox="1"/>
          <p:nvPr>
            <p:ph idx="1" type="body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6" name="Google Shape;86;p18"/>
          <p:cNvSpPr txBox="1"/>
          <p:nvPr>
            <p:ph idx="2" type="body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" name="Google Shape;87;p18"/>
          <p:cNvSpPr txBox="1"/>
          <p:nvPr>
            <p:ph idx="3" type="body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8" name="Google Shape;88;p18"/>
          <p:cNvSpPr txBox="1"/>
          <p:nvPr>
            <p:ph idx="4" type="body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" name="Google Shape;89;p18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18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18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のみ" type="titleOnly">
  <p:cSld name="TITLE_ONLY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19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19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19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白紙" type="blank">
  <p:cSld name="BLANK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20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20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コンテンツ" type="objTx">
  <p:cSld name="OBJECT_WITH_CAPTION_TEXT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" name="Google Shape;103;p21"/>
          <p:cNvSpPr txBox="1"/>
          <p:nvPr>
            <p:ph idx="1" type="body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04" name="Google Shape;104;p21"/>
          <p:cNvSpPr txBox="1"/>
          <p:nvPr>
            <p:ph idx="2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05" name="Google Shape;105;p21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21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21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図" type="picTx">
  <p:cSld name="PICTURE_WITH_CAPTION_TEXT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22"/>
          <p:cNvSpPr/>
          <p:nvPr>
            <p:ph idx="2" type="pic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/>
          <p:nvPr>
            <p:ph idx="1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12" name="Google Shape;112;p22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22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22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縦書きテキスト" type="vertTx">
  <p:cSld name="VERTICAL_TEXT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23"/>
          <p:cNvSpPr txBox="1"/>
          <p:nvPr>
            <p:ph idx="1" type="body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2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" name="Google Shape;119;p2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" name="Google Shape;120;p2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縦書きタイトルと&#10;縦書きテキスト" type="vertTitleAndTx">
  <p:cSld name="VERTICAL_TITLE_AND_VERTICAL_TEXT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/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24"/>
          <p:cNvSpPr txBox="1"/>
          <p:nvPr>
            <p:ph idx="1" type="body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2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p2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" name="Google Shape;126;p2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3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" name="Google Shape;54;p1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5" name="Google Shape;55;p1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足先専用パネルヒーター TSUMAKOTA(ツマコタ)</a:t>
            </a:r>
            <a:endParaRPr i="0" sz="1800" u="none" cap="none" strike="noStrik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0" wrap="square" tIns="46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素材 : 不織布、ポリエステル、XPE、発熱シート、アルミニウム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サイズ : (使用時)約W450×H200×D340mm (折りたたみ時)約W550×H30×D340mm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重量 : 約560g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付属品 : 本体、リモコン(テスト電池CR2025付)、電源コード、取扱説明書(保証書付)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 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cap="flat" cmpd="sng" w="9525">
            <a:solidFill>
              <a:srgbClr val="757070"/>
            </a:solidFill>
            <a:prstDash val="dash"/>
            <a:miter lim="8000"/>
            <a:headEnd len="sm" w="sm" type="none"/>
            <a:tailEnd len="sm" w="sm" type="none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no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デスクワーク時などに足先を温めることができるパネルヒーターです。折りたたむと薄くなるため持ち運びがしやすく、省スペースサイズ。3段階の温度切替、自動電源オフ機能付き。</a:t>
            </a: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cap="flat" cmpd="sng" w="19050">
              <a:solidFill>
                <a:srgbClr val="1F3864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