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HIDISC ワイヤレスイヤフォンスケルトンタイプ</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48.3×26.5×48.6(mm)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95g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本体もケースもスケルトンデザインで非常にスタイリッシュなワイヤレスイヤフォン。煩わしいケーブルが一切ないため、スポーツにも通勤にも便利な上、どんな服装にも対応可能。</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