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トレースボード A5サイズ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240×150×4(mm)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A5サイズのLED調光が3段階でできる便利なトレースボードです。厚さ4mmのスリム設計で、イラストやデザインのトレース、またフィルムチェックなどに非常に便利なアイテムです。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