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モバイルバッテリー コンパクトタイプ 5000mAh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リチウムイオン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38×79×25(mm)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5000mAhタイプの、電池残量がパーセント表示でひと目でわかる、コンパクトなモバイルバッテリーです。急速充電が可能な上、2台同時に充電することも可能なアイテムです！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