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HIDISC 直挿しモバイルバッテリー 5000mAh</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リチウムイオン</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46×79×27(mm)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95g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化粧箱</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ケーブルが無く、スマホに直接挿して充電することができる、5000mAhのモバイルバッテリーです。スマホに挿したままでしたらスタンドとしても利用可能で使い勝手抜群！</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