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HIDISC ワイヤレスイヤフォン(防水タイプ)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45.6×60×28.2(mm)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95g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Bluetooth:バージョン5.0に対応した、安定性に優れたワイヤレスイヤフォンです。防水タイプのため、突然の雨などでも安心。スポーツにも通勤通学用にも最適です。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