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USB卓上加湿器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63×63×95(mm)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コンパクトサイズなため、持ち歩きにも便利なUSB卓上加湿器です。超音波式でスピーディーに加湿することができる上、静音タイプのため、寝る時用などにもぴったりです！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