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8.5インチ電子メモパッド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228×146×4(mm)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紙もインクも必要なく、繰り返し何度でも使える地球環境にも優しいメモパッド。ワンタッチで消して再び書ける上、ありがたい消去ロック機能付き！専用ペンは本体に収納できます。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