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USBメモリー 32GB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60×20×7.8(mm)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32GB容量のUSBフラッシュメモリーです。キャップレスのスライド式のため、キャップを無くす心配もなく、コンパクトで持ち歩きにも最適。オリジナル名入れ可能で販促用にもおすすめ。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