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HIDISC Type-A,Type-C対応USBメモリー 128GB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67.7×18.5×8.7(mm)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ブリスターパック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128GB容量の、Type-AとType-Cの両端子を備えたUSBメモリー。最新のUSB3.2 Gen2規格に対応し高速なデータ転送が可能。オリジナル名入れ可能で販促用にも最適。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