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Type-A,Type-C対応USBメモリー 64GB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67.7×18.5×8.7(mm)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64GB容量の、Type-AとType-Cの両端子を備えたUSBメモリーです。最新のUSB3.2 Gen2規格に対応し高速なデータ転送が可能。オリジナル名入れ可能で販促用にも最適。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