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USBポート付 コンパクトOAタップ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133×60×28(mm)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コンパクトなサイズ感で持ち歩きにも便利な、USBポート付きのOAタップです。3つのACコンセントと4つのUSBポートを備えており、特に出張が多いビジネスマンなどは重宝します。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