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70" d="100"/>
          <a:sy n="70" d="100"/>
        </p:scale>
        <p:origin x="6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保冷保温ショルダーバッグ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ボーダー柄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素材：ポリエステル・アルミ蒸着シート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300×400×120mm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89g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OP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袋入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夏らしいブルーとホワイトを基調としたボーダーデザインが爽やかでおしゃれなショルダーバッグです。アルミ蒸着シートで保冷保温性に優れているため、特に暑い夏場のお買い物には最適！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BA4E36D-F715-9C34-E2E1-A394A176ED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46951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76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2025-01-14T03:32:22Z</dcterms:modified>
</cp:coreProperties>
</file>