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3Wayペットボトルホルダー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約120×220mm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約18g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500〜600mlのペットボトルにぴったりサイズのペットボトルホルダーですが、小物入れとしても利用できる上、ハンカチにもなる優れモノ！爽やかなボーダーデザインが夏らしさを演出してくれます。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