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「ありがとうございます」手ぬぐい(和風縁起)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約340×910mm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紙帯巻きOP袋入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「ありがとうございます」の言葉と上品なデザインの熨斗付き手ぬぐいです。手ぬぐい本体には縁起が良いとされる瓢箪や扇子、毬などをモチーフにしたデザインが印象的なアイテムです。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