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「ありがとうございます」ハンドタオル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綿(パイル地)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約200×200mm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紙帯巻きOP袋入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「ありがとうございます」の言葉と和風なデザインの熨斗付きハンドタオルです。ハンドタオル本体は無地のためジェンダーレスで利用可能。イベントやキャンペーンの来場特典用などにもおすすめ。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