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「ほんの気持ち」ハンドタオル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2色取混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綿(パイル地)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約200×200mm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約20g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紙帯巻きOP袋入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「ほんの気持ち」の言葉と和風なデザインの熨斗付きハンドタオルです。ハンドタオル本体は無地のためジェンダーレスで利用可能。イベントやキャンペーンのノベルティ用などにもおすすめ。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