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「ありがとうございます」梅小紋かや織り台ふきん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レーヨン・不織布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約300×300mm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約36g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紙帯巻きOP袋入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「ありがとうございます」の言葉がプリントされた熨斗付きの台ふきんです。梅小紋のデザインが見た目に可愛らしくも、吸水性に優れているため使い勝手の良いアイテムです。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