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「ありがとうございます」キッチンスポンジ5種セット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ポリウレタン・ポリエステル・PET(アルミ蒸着)・メラミン樹脂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スポンジ2層:約6.5×10.5×3.5cm/3層:約6.5×10.5×3cm/メラミン:約7.5×4.5×2.5cm/メッシュ:約7.5×14.5×2cm/アルミ:約8.5×13×2cm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プリントOP袋入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2層、3層、メラミン、メッシュ、アルミの、5種類のキッチンスポンジがセットになり、日頃の感謝の気持ちも同時に表せるアイテムです。消耗品であるスポンジは受け取る側からも喜ばれます。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