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縁起柄たおるはんかち</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5柄取混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約200×200mm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約20g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紙帯巻きOP袋入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この日本に古くから伝わり縁起が良いとされる和柄デザインのタオルハンカチです。非常に上品な見た目な上、使い勝手の良いアイテムのため、イベント等で配布するノベルティ用としてもおすすめ。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