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こけし爪切り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5柄取混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スチール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約60×18×13mm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モール留めOP袋入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可愛らしいこけしをモチーフに色鮮やかにデザインされた爪切りです。海外旅行者向けのおみや用としても人気ですし、イベントやキャンペーンで配布するノベルティとしてもおすすめ。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