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富士山ふきん</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綿・ポリエステル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約300×300mm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約12g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紙帯巻きOP袋入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ふわふわとした雲の上から顔を出す富士山のデザインがなんともおしゃれなふきんです。ふきんは日常生活においてあらゆる場面で使うため、ノベルティ用等としてもおすすめ。</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