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9" d="100"/>
          <a:sy n="89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健康長寿リバーシブル巾着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160×245mm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キッチンにもリビングにもバスルームにも、室内のあらゆる場所の掃除に最適なアイテムのセットです。イベントやキャンペーンでの特典用や景品用などにもおすすめの商品です。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4F4B830-1F4B-7C46-1257-80787EE45B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908" y="138270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76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2025-03-10T08:32:08Z</dcterms:modified>
</cp:coreProperties>
</file>