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健康長寿折りたためるマルチ収納スタンド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不織布(PP)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約120×100×105mm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約54g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ボールペンやハサミ、スマホ、老眼鏡などを入れておくのに最適なマルチ収納スタンドです。使わないときは折りたたんでコンパクトになるのも高ポイント。イベント等でのノベルティ用としても◎！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