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「健康長寿」除菌ウエットティッシュ(10枚)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スパンレース不織布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約150×200mm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約34g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敬老の日のイベントやキャンペーンの、ちょっとしたノベルティグッズに最適なウェットティッシュ10枚入り。「いつまでもお元気で！」の言葉と笑顔が印象的なアイテムです。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