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健康長寿 まごの手&amp;くつベラ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PS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約45×375mm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約86g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まごの手と同時に靴べらにもなる健康長寿アイテム。「いつまでもお元気で！」の言葉と笑顔のデザインが印象的です。敬老の日イベントやキャンペーンのノベルティ用などにおすすめ。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