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3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保冷保温レジカゴバッグ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ボーダー柄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素材：ポリエステル・アルミ蒸着シート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400×250×230mm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117g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レジカゴにぴったりサイズでセットできるため、レジ後の詰め替えの手間も省けて便利なレジカゴバッグ。保冷温効果が高いため、特に夏のお買い物には重宝しますし、ボーダー柄もおしゃれです。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8A0619F-0EF6-E600-EF48-6DBA00329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4119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2025-01-30T08:35:50Z</dcterms:modified>
</cp:coreProperties>
</file>