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わんにゃんエコバッグ(PVCポーチ付)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2柄取混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バッグ:ポリエステル・ポーチ:PVC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約W380×H400mm(持ち手含まず)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約39g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OP袋入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とってもキュートなわんにゃんデザインのコンパクトなポーチに収納できるエコバッグ。いつでも持ち歩きたくなる可愛さです。イベントやキャンペーンのノベルティ用におすすめ。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