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ふんわりベアタオルハンカチ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5色取混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約250×250mm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約22g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リボン留めOP袋入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可愛らしいクマのぬいぐるみかと思いきや、リボンをほどくとタオルハンカチになる実用的なアイテムです。イベントやキャンペーンで配布するノベルティグッズとしても人気です。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