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&lt;スイーツ&gt;ショートケーキタオル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3色取混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約230×230mm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約26g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リボン留めOP袋入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ショートケーキ風のアレンジがとても可愛らしくて思わず食べたくなってしまうハンドタオルです。そのキュートな見た目から、イベント等で配布するノベルティグッズとしてもおすすめです。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