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&lt;アニマルランド&gt;タオルハンカチ(ウサギ･コアラ･ネコ)</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3柄取混</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綿</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約200×200mm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約14g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モール留めOP袋入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タオルハンカチをくるくる巻くととっても可愛らしいアニマルになるキュートなアイテムです。パッケージもひと目を惹きつけますので、イベントディスプレイにもピッタリです。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