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「ココット」保存容器1コ入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約52×121×109mm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約65g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お料理の作り置きにぴったりな、ココット風のデザインがおしゃれで可愛い保存容器です。料理系イベントやキャンペーンの特典用、景品用、またノベルティ用などにおすすめです。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