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シリコン鍋しき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3色取混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シリコン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約150×150×2mm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約48g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台紙付OP袋入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無地タイプのシンプルなシリコン鍋敷き。柔らかい特性上、鍋つかみとしても利用可能ですし、硬い瓶のフタなどを開けるオープナーとしても利用可能。イベント等で配布するノベルティ用などにおすすめ。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