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わんにゃんダイカットキッチンスポンジ</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2柄取混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ポリエステル・ポリウレタン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約115×97×30mm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約10g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とっても可愛らしいわんにゃんデザインがプリントされたダイカットキッチンスポンジです。キッチンスポンジは消耗品であるため、イベント等で配布するノベルティグッズとしても喜ばれます。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