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アニマルキッチンスポンジ(ウサギ･クマ･ゾウ)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3型取混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ポリウレタンフォーム、ポリエステル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約80×110×30mm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モール留めOP袋入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表と裏で、ハード・ソフトで使い分けられるため便利なキッチンスポンジ。アニマルデザインが可愛らしくパッケージもおしゃれなため、ディスプレイ兼ノベルティとして最適です。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