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缶&amp;ペットボトルオープナー(キーリング付)</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3色取混</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本体:PS・キーリング:スチール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約70×35×15mm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約18g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台紙付OP袋入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ドリンク缶のプルトップやペットボトルのキャップを簡単に開けることができるオープナーです。コンパクトなサイズ感でシンプルなアイテムのため、ノベルティ用としておすすめです。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