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福湯呑み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陶磁器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約82×65mmφ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約210g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「福」をモチーフに、だるまなども描かれて縁起が良いデザインが目を惹く湯呑みです。パッケージデザインもインパクトがあるため、ディスプレイ兼ノベルティグッズとしておすすめです。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